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Horse </a:t>
            </a:r>
            <a:r>
              <a:rPr lang="en-US" sz="4400" dirty="0" smtClean="0"/>
              <a:t>Yard</a:t>
            </a:r>
            <a:r>
              <a:rPr lang="ru-RU" sz="4400" dirty="0" smtClean="0"/>
              <a:t> </a:t>
            </a:r>
            <a:r>
              <a:rPr lang="en-US" sz="4400" dirty="0" smtClean="0"/>
              <a:t>“</a:t>
            </a:r>
            <a:r>
              <a:rPr lang="en-US" sz="4400" dirty="0" err="1" smtClean="0"/>
              <a:t>Almakai</a:t>
            </a:r>
            <a:r>
              <a:rPr lang="en-US" sz="4400" dirty="0" smtClean="0"/>
              <a:t>”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HOME\Desktop\mXDyAS-dh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7344816" cy="43734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28604"/>
            <a:ext cx="8229600" cy="1299588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Horse yard </a:t>
            </a:r>
            <a:r>
              <a:rPr lang="en-US" sz="2400" dirty="0" smtClean="0"/>
              <a:t>was founded in 2011. The number of animals </a:t>
            </a:r>
            <a:r>
              <a:rPr lang="en-US" sz="2400" dirty="0" smtClean="0"/>
              <a:t>the was </a:t>
            </a:r>
            <a:r>
              <a:rPr lang="en-US" sz="2400" dirty="0" smtClean="0"/>
              <a:t>20 horses. Yard started to breed only Tartar </a:t>
            </a:r>
            <a:r>
              <a:rPr lang="en-US" sz="2400" dirty="0" smtClean="0"/>
              <a:t>horses, </a:t>
            </a:r>
            <a:r>
              <a:rPr lang="en-US" sz="2400" dirty="0" smtClean="0"/>
              <a:t>after 5 years, in 2016, the number of horses is </a:t>
            </a:r>
            <a:r>
              <a:rPr lang="en-US" sz="2400" dirty="0" smtClean="0"/>
              <a:t>230.</a:t>
            </a:r>
            <a:endParaRPr lang="ru-RU" sz="2400" dirty="0"/>
          </a:p>
        </p:txBody>
      </p:sp>
      <p:pic>
        <p:nvPicPr>
          <p:cNvPr id="2050" name="Picture 2" descr="C:\Users\HOME\Desktop\alVF5If0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7079208" cy="53094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214290"/>
            <a:ext cx="7772400" cy="1295422"/>
          </a:xfrm>
        </p:spPr>
        <p:txBody>
          <a:bodyPr/>
          <a:lstStyle/>
          <a:p>
            <a:pPr algn="ctr"/>
            <a:r>
              <a:rPr lang="en-US" dirty="0" smtClean="0"/>
              <a:t>After </a:t>
            </a:r>
            <a:r>
              <a:rPr lang="en-US" dirty="0" smtClean="0"/>
              <a:t> some </a:t>
            </a:r>
            <a:r>
              <a:rPr lang="en-US" dirty="0" smtClean="0"/>
              <a:t>time, the farm began to support the government, developed courtyard expand their capabilities, soon began a ride on horses and excursions.</a:t>
            </a:r>
            <a:endParaRPr lang="ru-RU" dirty="0"/>
          </a:p>
        </p:txBody>
      </p:sp>
      <p:pic>
        <p:nvPicPr>
          <p:cNvPr id="3074" name="Picture 2" descr="C:\Users\HOME\Desktop\2sJugtenKw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7670800" cy="5118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25662" cy="1362456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sz="2000" b="0" smtClean="0">
                <a:solidFill>
                  <a:schemeClr val="tx1"/>
                </a:solidFill>
                <a:effectLst/>
              </a:rPr>
              <a:t>Also </a:t>
            </a:r>
            <a:r>
              <a:rPr sz="2000" b="0" smtClean="0">
                <a:solidFill>
                  <a:schemeClr val="tx1"/>
                </a:solidFill>
                <a:effectLst/>
              </a:rPr>
              <a:t>in </a:t>
            </a:r>
            <a:r>
              <a:rPr sz="2000" b="0" smtClean="0">
                <a:solidFill>
                  <a:schemeClr val="tx1"/>
                </a:solidFill>
                <a:effectLst/>
              </a:rPr>
              <a:t>Almakai </a:t>
            </a:r>
            <a:r>
              <a:rPr sz="2000" b="0" smtClean="0">
                <a:solidFill>
                  <a:schemeClr val="tx1"/>
                </a:solidFill>
                <a:effectLst/>
              </a:rPr>
              <a:t>there were new people and </a:t>
            </a:r>
            <a:r>
              <a:rPr sz="2000" b="0" smtClean="0">
                <a:solidFill>
                  <a:schemeClr val="tx1"/>
                </a:solidFill>
                <a:effectLst/>
              </a:rPr>
              <a:t>Almakai </a:t>
            </a:r>
            <a:r>
              <a:rPr sz="2000" b="0" smtClean="0">
                <a:solidFill>
                  <a:schemeClr val="tx1"/>
                </a:solidFill>
                <a:effectLst/>
              </a:rPr>
              <a:t>family began to grow, we have most of the girls, but we are very friendly, in fact we share a favorite, hobby horses.</a:t>
            </a:r>
            <a:endParaRPr lang="ru-RU" sz="2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HOME\Desktop\_nvgHbstd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192688" cy="46874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In </a:t>
            </a:r>
            <a:r>
              <a:rPr lang="en-US" sz="2800" dirty="0" err="1" smtClean="0"/>
              <a:t>Almakai</a:t>
            </a:r>
            <a:r>
              <a:rPr lang="en-US" sz="2800" dirty="0" smtClean="0"/>
              <a:t> </a:t>
            </a:r>
            <a:r>
              <a:rPr lang="en-US" sz="2800" dirty="0" smtClean="0"/>
              <a:t>performed procedure for the treatment of people with cerebral </a:t>
            </a:r>
            <a:r>
              <a:rPr lang="en-US" sz="2800" dirty="0" smtClean="0"/>
              <a:t>palsy. </a:t>
            </a:r>
            <a:r>
              <a:rPr lang="en-US" sz="2800" dirty="0" smtClean="0"/>
              <a:t>T</a:t>
            </a:r>
            <a:r>
              <a:rPr lang="en-US" sz="2800" dirty="0" smtClean="0"/>
              <a:t>he </a:t>
            </a:r>
            <a:r>
              <a:rPr lang="en-US" sz="2800" dirty="0" smtClean="0"/>
              <a:t>time spent in the open air is also very good for health for people of all ages.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HOME\Desktop\Fs1gTUqduJ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6336704" cy="47525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772400" cy="1362456"/>
          </a:xfrm>
        </p:spPr>
        <p:txBody>
          <a:bodyPr/>
          <a:lstStyle/>
          <a:p>
            <a:r>
              <a:rPr sz="2400" smtClean="0"/>
              <a:t>Every day we graze and feed horses, clean them, prepare for </a:t>
            </a:r>
            <a:r>
              <a:rPr sz="2400" smtClean="0"/>
              <a:t>competitions.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HOME\Desktop\6A-WmWfPOW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268760"/>
            <a:ext cx="5131671" cy="3411760"/>
          </a:xfrm>
          <a:prstGeom prst="rect">
            <a:avLst/>
          </a:prstGeom>
          <a:noFill/>
        </p:spPr>
      </p:pic>
      <p:pic>
        <p:nvPicPr>
          <p:cNvPr id="6147" name="Picture 3" descr="C:\Users\HOME\Desktop\1dYdcwee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3933056"/>
            <a:ext cx="4763029" cy="2679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HOME\Desktop\7BreBypQF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241876" cy="3931407"/>
          </a:xfrm>
          <a:prstGeom prst="rect">
            <a:avLst/>
          </a:prstGeom>
          <a:noFill/>
        </p:spPr>
      </p:pic>
      <p:pic>
        <p:nvPicPr>
          <p:cNvPr id="7171" name="Picture 3" descr="C:\Users\HOME\Desktop\leE5y1Izxk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6156" y="0"/>
            <a:ext cx="6237844" cy="35142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Horse </a:t>
            </a:r>
            <a:r>
              <a:rPr lang="en-US" sz="2400" dirty="0" smtClean="0"/>
              <a:t>beautiful and graceful animal, communicating with them awaken in us the beautiful feelings. No wonder they say, you can look at 3 things: fire burning, water flowing and galloping horse.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HOME\Desktop\iSLX9-ijO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5760640" cy="3240360"/>
          </a:xfrm>
          <a:prstGeom prst="rect">
            <a:avLst/>
          </a:prstGeom>
          <a:noFill/>
        </p:spPr>
      </p:pic>
      <p:pic>
        <p:nvPicPr>
          <p:cNvPr id="1027" name="Picture 3" descr="C:\Users\HOME\Desktop\JO35QcN3la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429000"/>
            <a:ext cx="4407972" cy="29417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OME\Desktop\zhyvotnye-28-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9608"/>
            <a:ext cx="5378857" cy="3528392"/>
          </a:xfrm>
          <a:prstGeom prst="rect">
            <a:avLst/>
          </a:prstGeom>
          <a:noFill/>
        </p:spPr>
      </p:pic>
      <p:pic>
        <p:nvPicPr>
          <p:cNvPr id="2051" name="Picture 3" descr="C:\Users\HOME\Desktop\SQiwPxChzV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424" y="0"/>
            <a:ext cx="5184576" cy="38884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191</Words>
  <Application>Microsoft Office PowerPoint</Application>
  <PresentationFormat>Экран (4:3)</PresentationFormat>
  <Paragraphs>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Horse Yard “Almakai” </vt:lpstr>
      <vt:lpstr>Слайд 2</vt:lpstr>
      <vt:lpstr>Слайд 3</vt:lpstr>
      <vt:lpstr>Also in Almakai there were new people and Almakai family began to grow, we have most of the girls, but we are very friendly, in fact we share a favorite, hobby horses.</vt:lpstr>
      <vt:lpstr>In Almakai performed procedure for the treatment of people with cerebral palsy. The time spent in the open air is also very good for health for people of all ages.</vt:lpstr>
      <vt:lpstr>Every day we graze and feed horses, clean them, prepare for competitions.</vt:lpstr>
      <vt:lpstr>Слайд 7</vt:lpstr>
      <vt:lpstr>Horse beautiful and graceful animal, communicating with them awaken in us the beautiful feelings. No wonder they say, you can look at 3 things: fire burning, water flowing and galloping horse.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Коннный дворик “ Алмакай“</dc:title>
  <dc:creator>азиза ахметвалеева</dc:creator>
  <cp:lastModifiedBy>Компьютер № 2</cp:lastModifiedBy>
  <cp:revision>14</cp:revision>
  <dcterms:created xsi:type="dcterms:W3CDTF">2016-12-12T13:18:19Z</dcterms:created>
  <dcterms:modified xsi:type="dcterms:W3CDTF">2016-12-14T05:27:38Z</dcterms:modified>
</cp:coreProperties>
</file>